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Helvetica" panose="020B060402020202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56" y="-2152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lms.projectteachny.org/CITOct2024Anxiety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385232" y="2373206"/>
            <a:ext cx="5842402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560482" y="4237142"/>
            <a:ext cx="5842401" cy="96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https://lms.projectteachny.org/CITOct2024Anxiety</a:t>
            </a: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–Children’s Mental Health Intensive Training 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Fall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569460" y="5744308"/>
            <a:ext cx="5706113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CD44E-A796-3645-836D-DB2E1D3781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35" t="21356" r="6023" b="24893"/>
          <a:stretch/>
        </p:blipFill>
        <p:spPr bwMode="auto">
          <a:xfrm>
            <a:off x="584926" y="4894968"/>
            <a:ext cx="1696085" cy="602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76AF0-8889-4553-CAF2-D72A62EABD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96" t="45394" r="7799" b="22128"/>
          <a:stretch/>
        </p:blipFill>
        <p:spPr bwMode="auto">
          <a:xfrm>
            <a:off x="560482" y="7045325"/>
            <a:ext cx="2679700" cy="59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127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</vt:lpstr>
      <vt:lpstr>Helvetica Neue Light</vt:lpstr>
      <vt:lpstr>Calibri</vt:lpstr>
      <vt:lpstr>Helvetica</vt:lpstr>
      <vt:lpstr>Arial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43</cp:revision>
  <dcterms:created xsi:type="dcterms:W3CDTF">2017-05-18T20:49:26Z</dcterms:created>
  <dcterms:modified xsi:type="dcterms:W3CDTF">2024-10-24T10:14:40Z</dcterms:modified>
</cp:coreProperties>
</file>