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313863"/>
  <p:embeddedFontLst>
    <p:embeddedFont>
      <p:font typeface="Helvetica" panose="020B0604020202020204" pitchFamily="34" charset="0"/>
      <p:regular r:id="rId4"/>
      <p:bold r:id="rId5"/>
      <p:italic r:id="rId6"/>
      <p:boldItalic r:id="rId7"/>
    </p:embeddedFont>
    <p:embeddedFont>
      <p:font typeface="Helvetica Neue" panose="020B0604020202020204" charset="0"/>
      <p:regular r:id="rId8"/>
      <p:bold r:id="rId9"/>
      <p:italic r:id="rId10"/>
      <p:boldItalic r:id="rId11"/>
    </p:embeddedFont>
    <p:embeddedFont>
      <p:font typeface="Helvetica Neue Light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83U5junwL0ezZ+tkgjIDNVg6R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60" y="-956"/>
      </p:cViewPr>
      <p:guideLst>
        <p:guide orient="horz" pos="42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49488" y="1163638"/>
            <a:ext cx="235902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314a272ca_0_0:notes"/>
          <p:cNvSpPr txBox="1">
            <a:spLocks noGrp="1"/>
          </p:cNvSpPr>
          <p:nvPr>
            <p:ph type="body" idx="1"/>
          </p:nvPr>
        </p:nvSpPr>
        <p:spPr>
          <a:xfrm>
            <a:off x="685800" y="4424079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7" name="Google Shape;57;gf314a272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698500"/>
            <a:ext cx="261937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>
            <a:spLocks noGrp="1"/>
          </p:cNvSpPr>
          <p:nvPr>
            <p:ph type="title"/>
          </p:nvPr>
        </p:nvSpPr>
        <p:spPr>
          <a:xfrm rot="5400000">
            <a:off x="1772576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35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1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01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800"/>
            </a:lvl1pPr>
            <a:lvl2pPr marL="914400" lvl="1" indent="-406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575"/>
            </a:lvl2pPr>
            <a:lvl3pPr marL="1371600" lvl="2" indent="-381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350"/>
            </a:lvl3pPr>
            <a:lvl4pPr marL="1828800" lvl="3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4pPr>
            <a:lvl5pPr marL="2286000" lvl="4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5pPr>
            <a:lvl6pPr marL="2743200" lvl="5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6pPr>
            <a:lvl7pPr marL="3200400" lvl="6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7pPr>
            <a:lvl8pPr marL="3657600" lvl="7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8pPr>
            <a:lvl9pPr marL="4114800" lvl="8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>
            <a:spLocks noGrp="1"/>
          </p:cNvSpPr>
          <p:nvPr>
            <p:ph type="pic" idx="2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 rot="5400000">
            <a:off x="528108" y="2918601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-5"/>
            <a:ext cx="6858000" cy="91440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0" y="-3"/>
            <a:ext cx="2204971" cy="193155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0"/>
          <p:cNvSpPr/>
          <p:nvPr/>
        </p:nvSpPr>
        <p:spPr>
          <a:xfrm>
            <a:off x="2335476" y="-5"/>
            <a:ext cx="2193875" cy="1931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0"/>
          <p:cNvSpPr/>
          <p:nvPr/>
        </p:nvSpPr>
        <p:spPr>
          <a:xfrm>
            <a:off x="4659857" y="0"/>
            <a:ext cx="2198143" cy="193152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55790" y="436224"/>
            <a:ext cx="346421" cy="105138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/>
        </p:nvSpPr>
        <p:spPr>
          <a:xfrm>
            <a:off x="4843463" y="8657162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3913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 txBox="1"/>
          <p:nvPr/>
        </p:nvSpPr>
        <p:spPr>
          <a:xfrm>
            <a:off x="930321" y="8657162"/>
            <a:ext cx="229743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2018 New York State Office of Mental Health</a:t>
            </a: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68" y="8390084"/>
            <a:ext cx="1183205" cy="7046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projectteachn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314a272ca_0_0"/>
          <p:cNvSpPr txBox="1"/>
          <p:nvPr/>
        </p:nvSpPr>
        <p:spPr>
          <a:xfrm>
            <a:off x="134136" y="2484120"/>
            <a:ext cx="6093498" cy="71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Login into Learning Management System: At 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https://lms.projectteachny.org</a:t>
            </a: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login then enter your username and  password.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have forgotten your password,  please click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Request New Password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button.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f314a272ca_0_0"/>
          <p:cNvPicPr preferRelativeResize="0"/>
          <p:nvPr/>
        </p:nvPicPr>
        <p:blipFill rotWithShape="1">
          <a:blip r:embed="rId4">
            <a:alphaModFix/>
          </a:blip>
          <a:srcRect r="-8405"/>
          <a:stretch/>
        </p:blipFill>
        <p:spPr>
          <a:xfrm>
            <a:off x="511584" y="3154751"/>
            <a:ext cx="3818777" cy="90173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f314a272ca_0_0"/>
          <p:cNvSpPr txBox="1"/>
          <p:nvPr/>
        </p:nvSpPr>
        <p:spPr>
          <a:xfrm>
            <a:off x="134136" y="4255394"/>
            <a:ext cx="6093498" cy="56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lvl="0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to Course</a:t>
            </a:r>
          </a:p>
          <a:p>
            <a:pPr lvl="0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https://lms.projectteachny.org/PCPaggressionSep2024</a:t>
            </a:r>
          </a:p>
          <a:p>
            <a:pPr lvl="0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lick on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200" b="1" i="0" u="none" strike="noStrike" cap="none" dirty="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Course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button</a:t>
            </a:r>
            <a:r>
              <a:rPr lang="en-US" sz="101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63" name="Google Shape;63;gf314a272ca_0_0"/>
          <p:cNvSpPr txBox="1"/>
          <p:nvPr/>
        </p:nvSpPr>
        <p:spPr>
          <a:xfrm>
            <a:off x="82695" y="1648329"/>
            <a:ext cx="6573379" cy="108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latin typeface="Calibri"/>
                <a:ea typeface="Calibri"/>
                <a:cs typeface="Calibri"/>
                <a:sym typeface="Calibri"/>
              </a:rPr>
              <a:t>Project TEACH –Children’s Mental Health Webinar Series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latin typeface="Calibri"/>
                <a:ea typeface="Calibri"/>
                <a:cs typeface="Calibri"/>
                <a:sym typeface="Calibri"/>
              </a:rPr>
              <a:t>The PCP’s Role on the Team for Managing Aggression in Young Children</a:t>
            </a:r>
          </a:p>
          <a:p>
            <a:pPr algn="ctr"/>
            <a:r>
              <a:rPr lang="en-US" sz="1800" spc="30" dirty="0">
                <a:solidFill>
                  <a:schemeClr val="accent6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September 18, 2024 </a:t>
            </a:r>
            <a:endParaRPr lang="en-US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5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f314a272ca_0_0"/>
          <p:cNvSpPr txBox="1"/>
          <p:nvPr/>
        </p:nvSpPr>
        <p:spPr>
          <a:xfrm>
            <a:off x="1908900" y="1321329"/>
            <a:ext cx="30402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5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Credit Claim Information</a:t>
            </a:r>
            <a:endParaRPr sz="1800" dirty="0"/>
          </a:p>
        </p:txBody>
      </p:sp>
      <p:sp>
        <p:nvSpPr>
          <p:cNvPr id="11" name="Google Shape;172;gf314a272ca_0_0">
            <a:extLst>
              <a:ext uri="{FF2B5EF4-FFF2-40B4-BE49-F238E27FC236}">
                <a16:creationId xmlns:a16="http://schemas.microsoft.com/office/drawing/2014/main" id="{4021EAB2-B70D-491E-83AC-22623D69E36A}"/>
              </a:ext>
            </a:extLst>
          </p:cNvPr>
          <p:cNvSpPr txBox="1"/>
          <p:nvPr/>
        </p:nvSpPr>
        <p:spPr>
          <a:xfrm>
            <a:off x="134137" y="6358467"/>
            <a:ext cx="5672758" cy="93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4" rIns="0" bIns="0" anchor="t" anchorCtr="0">
            <a:spAutoFit/>
          </a:bodyPr>
          <a:lstStyle/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 Select Take Course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a)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Videos and Slides if desired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b)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and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omplete the Evaluation ( if not completed previously)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c)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Credit option to claim credit </a:t>
            </a:r>
          </a:p>
          <a:p>
            <a:pPr marL="7144" marR="2858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Certificate option to get certificate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3ECBDA-342F-B974-3304-4CBD504E0E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8" t="19502" r="4748" b="5106"/>
          <a:stretch/>
        </p:blipFill>
        <p:spPr bwMode="auto">
          <a:xfrm>
            <a:off x="511584" y="5029088"/>
            <a:ext cx="2308225" cy="1108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66FA3D-C0E7-24DB-A480-5A1F75F653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24" t="16886" r="9164" b="12954"/>
          <a:stretch/>
        </p:blipFill>
        <p:spPr bwMode="auto">
          <a:xfrm>
            <a:off x="689375" y="7408333"/>
            <a:ext cx="2281141" cy="1076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142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 Neue</vt:lpstr>
      <vt:lpstr>Helvetica</vt:lpstr>
      <vt:lpstr>Helvetica Neue Light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Romanos</dc:creator>
  <cp:lastModifiedBy>Kim, Debora I.</cp:lastModifiedBy>
  <cp:revision>44</cp:revision>
  <dcterms:created xsi:type="dcterms:W3CDTF">2017-05-18T20:49:26Z</dcterms:created>
  <dcterms:modified xsi:type="dcterms:W3CDTF">2024-09-12T14:18:46Z</dcterms:modified>
</cp:coreProperties>
</file>