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480" y="-3768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lms.projectteachny.org/content/evaluation-practical-tools-addressing-anxiety-primary-care-july-24-2024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134136" y="2484120"/>
            <a:ext cx="6093498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System: At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have forgotten your password,  please click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134136" y="4255394"/>
            <a:ext cx="6093498" cy="7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https://lms.projectteachny.org/content/evaluation-practical-tools-addressing-anxiety-primary-care-july-24-2024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108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–Children’s Mental Health Webinar Series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Practical Tools for Primary Care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July 24, 2024 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134137" y="6358467"/>
            <a:ext cx="5672758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67FEB-BE88-D675-2F42-E508596D82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6" t="15386" r="7922" b="5545"/>
          <a:stretch/>
        </p:blipFill>
        <p:spPr bwMode="auto">
          <a:xfrm>
            <a:off x="280987" y="5111670"/>
            <a:ext cx="2069465" cy="1037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FCA51-2775-1B54-FBD3-DA8F48C532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40" t="14766" r="12883" b="13586"/>
          <a:stretch/>
        </p:blipFill>
        <p:spPr bwMode="auto">
          <a:xfrm>
            <a:off x="280987" y="7399428"/>
            <a:ext cx="1826260" cy="927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137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Helvetica</vt:lpstr>
      <vt:lpstr>Arial</vt:lpstr>
      <vt:lpstr>Helvetica Neue</vt:lpstr>
      <vt:lpstr>Helvetica Neue Light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43</cp:revision>
  <dcterms:created xsi:type="dcterms:W3CDTF">2017-05-18T20:49:26Z</dcterms:created>
  <dcterms:modified xsi:type="dcterms:W3CDTF">2024-07-20T13:07:49Z</dcterms:modified>
</cp:coreProperties>
</file>