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Helvetica Neue" panose="020B0604020202020204" pitchFamily="2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83U5junwL0ezZ+tkgjIDNVg6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0" y="-2460"/>
      </p:cViewPr>
      <p:guideLst>
        <p:guide orient="horz" pos="42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9488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314a272ca_0_0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gf314a27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914400" lvl="1" indent="-406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1371600" lvl="2" indent="-381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828800" lvl="3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2286000" lvl="4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2743200" lvl="5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3200400" lvl="6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3657600" lvl="7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4114800" lvl="8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528108" y="2918601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5"/>
            <a:ext cx="6858000" cy="91440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0" y="-3"/>
            <a:ext cx="2204971" cy="193155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2335476" y="-5"/>
            <a:ext cx="2193875" cy="1931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4659857" y="0"/>
            <a:ext cx="2198143" cy="193152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5790" y="436224"/>
            <a:ext cx="346421" cy="105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/>
        </p:nvSpPr>
        <p:spPr>
          <a:xfrm>
            <a:off x="4843463" y="8657162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930321" y="8657162"/>
            <a:ext cx="229743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2018 New York State Office of Mental Health</a:t>
            </a: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68" y="8390084"/>
            <a:ext cx="1183205" cy="704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projectteachn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14a272ca_0_0"/>
          <p:cNvSpPr txBox="1"/>
          <p:nvPr/>
        </p:nvSpPr>
        <p:spPr>
          <a:xfrm>
            <a:off x="82695" y="2469808"/>
            <a:ext cx="6144939" cy="7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into Learning Management System: At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https://lms.projectteachny.org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login then enter your username and  password. If you have  forgotten your password,  please click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Request New Password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f314a272ca_0_0"/>
          <p:cNvPicPr preferRelativeResize="0"/>
          <p:nvPr/>
        </p:nvPicPr>
        <p:blipFill rotWithShape="1">
          <a:blip r:embed="rId4">
            <a:alphaModFix/>
          </a:blip>
          <a:srcRect r="-8405"/>
          <a:stretch/>
        </p:blipFill>
        <p:spPr>
          <a:xfrm>
            <a:off x="511584" y="3154751"/>
            <a:ext cx="3818777" cy="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f314a272ca_0_0"/>
          <p:cNvSpPr txBox="1"/>
          <p:nvPr/>
        </p:nvSpPr>
        <p:spPr>
          <a:xfrm>
            <a:off x="245327" y="4219014"/>
            <a:ext cx="6093498" cy="56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lvl="0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to Course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https://lms.projectteachny.org/MMHITSpring2024Followup2Psychotherapeutic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200" b="1" i="0" u="none" strike="noStrike" cap="none" dirty="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Course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button</a:t>
            </a:r>
            <a:r>
              <a:rPr lang="en-US" sz="101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3" name="Google Shape;63;gf314a272ca_0_0"/>
          <p:cNvSpPr txBox="1"/>
          <p:nvPr/>
        </p:nvSpPr>
        <p:spPr>
          <a:xfrm>
            <a:off x="82695" y="1648329"/>
            <a:ext cx="6573379" cy="108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Project TEACH –Maternal Mental Health Intensive Training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Virtual Follow up Session 2: Approach to Psychotherapeutic Interventions  </a:t>
            </a:r>
          </a:p>
          <a:p>
            <a:pPr algn="ctr"/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Spring 2024 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f314a272ca_0_0"/>
          <p:cNvSpPr txBox="1"/>
          <p:nvPr/>
        </p:nvSpPr>
        <p:spPr>
          <a:xfrm>
            <a:off x="1908900" y="1321329"/>
            <a:ext cx="3040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 Claim Information</a:t>
            </a:r>
            <a:endParaRPr sz="1800" dirty="0"/>
          </a:p>
        </p:txBody>
      </p:sp>
      <p:sp>
        <p:nvSpPr>
          <p:cNvPr id="11" name="Google Shape;172;gf314a272ca_0_0">
            <a:extLst>
              <a:ext uri="{FF2B5EF4-FFF2-40B4-BE49-F238E27FC236}">
                <a16:creationId xmlns:a16="http://schemas.microsoft.com/office/drawing/2014/main" id="{4021EAB2-B70D-491E-83AC-22623D69E36A}"/>
              </a:ext>
            </a:extLst>
          </p:cNvPr>
          <p:cNvSpPr txBox="1"/>
          <p:nvPr/>
        </p:nvSpPr>
        <p:spPr>
          <a:xfrm>
            <a:off x="245327" y="6278137"/>
            <a:ext cx="5561567" cy="9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Select Take Course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a)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Videos and Slides if desired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b)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omplete the Evaluation ( if not completed previously)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Credit option to claim credit </a:t>
            </a:r>
          </a:p>
          <a:p>
            <a:pPr marL="7144" marR="2858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Certificate option to get certificate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7E5EA-8265-1014-6908-26337F9C7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31" t="21844" r="11100" b="19050"/>
          <a:stretch/>
        </p:blipFill>
        <p:spPr bwMode="auto">
          <a:xfrm>
            <a:off x="1415097" y="7289271"/>
            <a:ext cx="2618105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B0C4EB-6258-08CC-0701-A6B2067625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1" t="22028" r="8311" b="32816"/>
          <a:stretch/>
        </p:blipFill>
        <p:spPr bwMode="auto">
          <a:xfrm>
            <a:off x="738505" y="5015494"/>
            <a:ext cx="3591856" cy="1027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137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Neue</vt:lpstr>
      <vt:lpstr>Helvetica Neue Light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Kim, Debora I.</cp:lastModifiedBy>
  <cp:revision>45</cp:revision>
  <dcterms:created xsi:type="dcterms:W3CDTF">2017-05-18T20:49:26Z</dcterms:created>
  <dcterms:modified xsi:type="dcterms:W3CDTF">2024-05-03T15:15:17Z</dcterms:modified>
</cp:coreProperties>
</file>