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24" y="84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82695" y="2469808"/>
            <a:ext cx="6144939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34136" y="4255394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https://lms.projectteachny.org/CMITSpring2024Followup1SelfInjurious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–Children’s Mental Health Intensive Training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Virtual Follow up Session 1: Non-Suicidal Self Injurious Behavior  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Spring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268941" y="6580095"/>
            <a:ext cx="5537953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6F2B7-83CD-4F77-690E-96E1424DE8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76" t="7122" r="51121" b="43495"/>
          <a:stretch/>
        </p:blipFill>
        <p:spPr bwMode="auto">
          <a:xfrm>
            <a:off x="511584" y="4858060"/>
            <a:ext cx="3634047" cy="154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AFCE5-219D-8098-BF54-26707EFD13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15" t="7598" r="48879" b="3133"/>
          <a:stretch/>
        </p:blipFill>
        <p:spPr bwMode="auto">
          <a:xfrm>
            <a:off x="3790832" y="7313206"/>
            <a:ext cx="2436802" cy="171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137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 Light</vt:lpstr>
      <vt:lpstr>Calibri</vt:lpstr>
      <vt:lpstr>Helvetica</vt:lpstr>
      <vt:lpstr>Arial</vt:lpstr>
      <vt:lpstr>Helvetica Neue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41</cp:revision>
  <dcterms:created xsi:type="dcterms:W3CDTF">2017-05-18T20:49:26Z</dcterms:created>
  <dcterms:modified xsi:type="dcterms:W3CDTF">2024-04-23T14:40:25Z</dcterms:modified>
</cp:coreProperties>
</file>