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52" y="-52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lms.projectteachny.org/CMHFall2023FollowUp4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82695" y="2469808"/>
            <a:ext cx="6144939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   : At </a:t>
            </a: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43761" y="4255394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https://lms.projectteachny.org/CMHFall2023FollowUp4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–Children’s Mental Health Follow Up Session 4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Detection and treatment of perinatal anxiety disorder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142310" y="6929143"/>
            <a:ext cx="5664584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9A5BE-76FB-7900-2327-6A7D9ACE5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498" y="6608891"/>
            <a:ext cx="1790792" cy="2178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E92C4-1498-7EC3-30B0-C4BA668400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02" t="17669" r="10898" b="44385"/>
          <a:stretch/>
        </p:blipFill>
        <p:spPr>
          <a:xfrm>
            <a:off x="351717" y="4947597"/>
            <a:ext cx="5606893" cy="14720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133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Helvetica Neue</vt:lpstr>
      <vt:lpstr>Helvetica Neue Light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39</cp:revision>
  <dcterms:created xsi:type="dcterms:W3CDTF">2017-05-18T20:49:26Z</dcterms:created>
  <dcterms:modified xsi:type="dcterms:W3CDTF">2023-12-04T14:53:33Z</dcterms:modified>
</cp:coreProperties>
</file>