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31386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" panose="020B0604020202020204" pitchFamily="34" charset="0"/>
      <p:regular r:id="rId8"/>
      <p:bold r:id="rId9"/>
      <p:italic r:id="rId10"/>
      <p:boldItalic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Helvetica Neue Ligh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83U5junwL0ezZ+tkgjIDNVg6R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96" autoAdjust="0"/>
  </p:normalViewPr>
  <p:slideViewPr>
    <p:cSldViewPr snapToGrid="0">
      <p:cViewPr>
        <p:scale>
          <a:sx n="66" d="100"/>
          <a:sy n="66" d="100"/>
        </p:scale>
        <p:origin x="1752" y="-152"/>
      </p:cViewPr>
      <p:guideLst>
        <p:guide orient="horz" pos="422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49488" y="1163638"/>
            <a:ext cx="2359025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314a272ca_0_0:notes"/>
          <p:cNvSpPr txBox="1">
            <a:spLocks noGrp="1"/>
          </p:cNvSpPr>
          <p:nvPr>
            <p:ph type="body" idx="1"/>
          </p:nvPr>
        </p:nvSpPr>
        <p:spPr>
          <a:xfrm>
            <a:off x="685800" y="4424079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7" name="Google Shape;57;gf314a272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698500"/>
            <a:ext cx="261937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471488" y="2975221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>
            <a:spLocks noGrp="1"/>
          </p:cNvSpPr>
          <p:nvPr>
            <p:ph type="title"/>
          </p:nvPr>
        </p:nvSpPr>
        <p:spPr>
          <a:xfrm rot="5400000">
            <a:off x="1772576" y="3622014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1"/>
          </p:nvPr>
        </p:nvSpPr>
        <p:spPr>
          <a:xfrm rot="5400000">
            <a:off x="-1227799" y="2186120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35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12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01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800"/>
            </a:lvl1pPr>
            <a:lvl2pPr marL="914400" lvl="1" indent="-406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575"/>
            </a:lvl2pPr>
            <a:lvl3pPr marL="1371600" lvl="2" indent="-381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350"/>
            </a:lvl3pPr>
            <a:lvl4pPr marL="1828800" lvl="3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4pPr>
            <a:lvl5pPr marL="2286000" lvl="4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5pPr>
            <a:lvl6pPr marL="2743200" lvl="5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6pPr>
            <a:lvl7pPr marL="3200400" lvl="6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7pPr>
            <a:lvl8pPr marL="3657600" lvl="7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8pPr>
            <a:lvl9pPr marL="4114800" lvl="8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>
            <a:spLocks noGrp="1"/>
          </p:cNvSpPr>
          <p:nvPr>
            <p:ph type="pic" idx="2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1"/>
          </p:nvPr>
        </p:nvSpPr>
        <p:spPr>
          <a:xfrm rot="5400000">
            <a:off x="528108" y="2918601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-5"/>
            <a:ext cx="6858000" cy="91440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0"/>
          <p:cNvSpPr/>
          <p:nvPr/>
        </p:nvSpPr>
        <p:spPr>
          <a:xfrm>
            <a:off x="0" y="-3"/>
            <a:ext cx="2204971" cy="193155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0"/>
          <p:cNvSpPr/>
          <p:nvPr/>
        </p:nvSpPr>
        <p:spPr>
          <a:xfrm>
            <a:off x="2335476" y="-5"/>
            <a:ext cx="2193875" cy="1931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0"/>
          <p:cNvSpPr/>
          <p:nvPr/>
        </p:nvSpPr>
        <p:spPr>
          <a:xfrm>
            <a:off x="4659857" y="0"/>
            <a:ext cx="2198143" cy="193152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71488" y="2975221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55790" y="436224"/>
            <a:ext cx="346421" cy="105138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/>
          <p:nvPr/>
        </p:nvSpPr>
        <p:spPr>
          <a:xfrm>
            <a:off x="4843463" y="8657162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3913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"/>
          <p:cNvSpPr txBox="1"/>
          <p:nvPr/>
        </p:nvSpPr>
        <p:spPr>
          <a:xfrm>
            <a:off x="930321" y="8657162"/>
            <a:ext cx="229743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2018 New York State Office of Mental Health</a:t>
            </a: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68" y="8390084"/>
            <a:ext cx="1183205" cy="7046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ms.projectteachn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314a272ca_0_0"/>
          <p:cNvSpPr txBox="1"/>
          <p:nvPr/>
        </p:nvSpPr>
        <p:spPr>
          <a:xfrm>
            <a:off x="82695" y="2469808"/>
            <a:ext cx="6144939" cy="71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Login into Learning Management System   : At </a:t>
            </a:r>
            <a:r>
              <a:rPr lang="en-US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https://lms.projectteachny.org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login then enter your username and  password. If you have  forgotten your password,  please click the </a:t>
            </a:r>
            <a:r>
              <a:rPr lang="en-US" sz="12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Request New Password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button.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gf314a272ca_0_0"/>
          <p:cNvPicPr preferRelativeResize="0"/>
          <p:nvPr/>
        </p:nvPicPr>
        <p:blipFill rotWithShape="1">
          <a:blip r:embed="rId4">
            <a:alphaModFix/>
          </a:blip>
          <a:srcRect r="-8405"/>
          <a:stretch/>
        </p:blipFill>
        <p:spPr>
          <a:xfrm>
            <a:off x="511584" y="3154751"/>
            <a:ext cx="3818777" cy="90173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f314a272ca_0_0"/>
          <p:cNvSpPr txBox="1"/>
          <p:nvPr/>
        </p:nvSpPr>
        <p:spPr>
          <a:xfrm>
            <a:off x="134136" y="4264843"/>
            <a:ext cx="6093498" cy="56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lvl="0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to Course</a:t>
            </a:r>
          </a:p>
          <a:p>
            <a:pPr lvl="0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https://lms.projectteachny.org/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MMHWebinarDEC2023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the </a:t>
            </a:r>
            <a:r>
              <a:rPr lang="en-US" sz="12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1200" b="1" i="0" u="none" strike="noStrike" cap="none" dirty="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Course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button</a:t>
            </a:r>
            <a:endParaRPr dirty="0"/>
          </a:p>
        </p:txBody>
      </p:sp>
      <p:sp>
        <p:nvSpPr>
          <p:cNvPr id="63" name="Google Shape;63;gf314a272ca_0_0"/>
          <p:cNvSpPr txBox="1"/>
          <p:nvPr/>
        </p:nvSpPr>
        <p:spPr>
          <a:xfrm>
            <a:off x="-96180" y="1616744"/>
            <a:ext cx="6573379" cy="84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dirty="0">
                <a:latin typeface="Calibri"/>
                <a:ea typeface="Calibri"/>
                <a:cs typeface="Calibri"/>
                <a:sym typeface="Calibri"/>
              </a:rPr>
              <a:t>Project TEACH –Maternal Mental Webinar Dec 2023</a:t>
            </a:r>
          </a:p>
          <a:p>
            <a:pPr algn="ctr"/>
            <a:r>
              <a:rPr lang="en-US" sz="1800" spc="30" dirty="0">
                <a:solidFill>
                  <a:schemeClr val="accent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Detection and Treatment of </a:t>
            </a:r>
            <a:r>
              <a:rPr lang="en-US" sz="1800" spc="30" dirty="0">
                <a:solidFill>
                  <a:schemeClr val="accent6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n-US" sz="1800" spc="30" dirty="0">
                <a:solidFill>
                  <a:schemeClr val="accent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erinatal </a:t>
            </a:r>
            <a:r>
              <a:rPr lang="en-US" sz="1800" spc="30" dirty="0">
                <a:solidFill>
                  <a:schemeClr val="accent6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n-US" sz="1800" spc="30" dirty="0">
                <a:solidFill>
                  <a:schemeClr val="accent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nxiety </a:t>
            </a:r>
            <a:r>
              <a:rPr lang="en-US" sz="1800" spc="30" dirty="0">
                <a:solidFill>
                  <a:schemeClr val="accent6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D</a:t>
            </a:r>
            <a:r>
              <a:rPr lang="en-US" sz="1800" spc="30" dirty="0">
                <a:solidFill>
                  <a:schemeClr val="accent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isorder</a:t>
            </a:r>
            <a:endParaRPr lang="en-US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5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f314a272ca_0_0"/>
          <p:cNvSpPr txBox="1"/>
          <p:nvPr/>
        </p:nvSpPr>
        <p:spPr>
          <a:xfrm>
            <a:off x="1908900" y="1321329"/>
            <a:ext cx="30402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5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Credit Claim Information</a:t>
            </a:r>
            <a:endParaRPr sz="1800" dirty="0"/>
          </a:p>
        </p:txBody>
      </p:sp>
      <p:sp>
        <p:nvSpPr>
          <p:cNvPr id="11" name="Google Shape;172;gf314a272ca_0_0">
            <a:extLst>
              <a:ext uri="{FF2B5EF4-FFF2-40B4-BE49-F238E27FC236}">
                <a16:creationId xmlns:a16="http://schemas.microsoft.com/office/drawing/2014/main" id="{4021EAB2-B70D-491E-83AC-22623D69E36A}"/>
              </a:ext>
            </a:extLst>
          </p:cNvPr>
          <p:cNvSpPr txBox="1"/>
          <p:nvPr/>
        </p:nvSpPr>
        <p:spPr>
          <a:xfrm>
            <a:off x="142310" y="6929143"/>
            <a:ext cx="5664584" cy="93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4" rIns="0" bIns="0" anchor="t" anchorCtr="0">
            <a:spAutoFit/>
          </a:bodyPr>
          <a:lstStyle/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 Select Take Course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a)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Videos and Slides if desired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b)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and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omplete the Evaluation ( if not completed previously)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c)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Credit option to claim credit </a:t>
            </a:r>
          </a:p>
          <a:p>
            <a:pPr marL="7144" marR="2858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Certificate option to get certificate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066DC2-D514-7ADF-7E67-E1A728838D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83" t="29295" r="9782" b="22563"/>
          <a:stretch/>
        </p:blipFill>
        <p:spPr>
          <a:xfrm>
            <a:off x="681928" y="4915059"/>
            <a:ext cx="3478088" cy="1867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28DBFA-58D7-A3FC-602C-059E57716E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382" t="29636" r="18278" b="11978"/>
          <a:stretch/>
        </p:blipFill>
        <p:spPr>
          <a:xfrm>
            <a:off x="4706754" y="7576812"/>
            <a:ext cx="1770445" cy="14779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3129</TotalTime>
  <Words>130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</vt:lpstr>
      <vt:lpstr>Helvetica Neue</vt:lpstr>
      <vt:lpstr>Helvetica Neue Light</vt:lpstr>
      <vt:lpstr>1_Custom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Romanos</dc:creator>
  <cp:lastModifiedBy>Kim, Debora I.</cp:lastModifiedBy>
  <cp:revision>42</cp:revision>
  <dcterms:created xsi:type="dcterms:W3CDTF">2017-05-18T20:49:26Z</dcterms:created>
  <dcterms:modified xsi:type="dcterms:W3CDTF">2023-12-04T16:00:53Z</dcterms:modified>
</cp:coreProperties>
</file>