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20" y="-2460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450850" y="2432050"/>
            <a:ext cx="5776784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System: At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 If you have  forgotten your password,  please click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260477" y="4267607"/>
            <a:ext cx="6093498" cy="56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https://lms.projectteachny.org/MMHITSpring2024FollowupSession3Antidepressants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108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–Maternal Mental Health Intensive Training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Virtual Follow up Session 3: New FDA approved antidepressants   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Spring 2024 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245327" y="6367347"/>
            <a:ext cx="5561567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E0FF0-4975-C693-9C27-06FE2B4262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0" t="26534" r="2412" b="5906"/>
          <a:stretch/>
        </p:blipFill>
        <p:spPr bwMode="auto">
          <a:xfrm>
            <a:off x="563954" y="4984751"/>
            <a:ext cx="2805430" cy="1125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910A0-2F5C-BE48-F319-9FEE897465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27" t="32259" r="8143" b="7529"/>
          <a:stretch/>
        </p:blipFill>
        <p:spPr bwMode="auto">
          <a:xfrm>
            <a:off x="1540806" y="7414283"/>
            <a:ext cx="2789555" cy="109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137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Helvetica Neue</vt:lpstr>
      <vt:lpstr>Helvetica Neue Light</vt:lpstr>
      <vt:lpstr>Helvetica</vt:lpstr>
      <vt:lpstr>Arial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47</cp:revision>
  <dcterms:created xsi:type="dcterms:W3CDTF">2017-05-18T20:49:26Z</dcterms:created>
  <dcterms:modified xsi:type="dcterms:W3CDTF">2024-06-19T21:00:02Z</dcterms:modified>
</cp:coreProperties>
</file>